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5" r:id="rId3"/>
    <p:sldId id="274" r:id="rId4"/>
    <p:sldId id="259" r:id="rId5"/>
    <p:sldId id="269" r:id="rId6"/>
    <p:sldId id="270" r:id="rId7"/>
    <p:sldId id="262" r:id="rId8"/>
    <p:sldId id="267" r:id="rId9"/>
    <p:sldId id="272" r:id="rId10"/>
    <p:sldId id="268" r:id="rId11"/>
    <p:sldId id="275" r:id="rId12"/>
    <p:sldId id="276" r:id="rId13"/>
    <p:sldId id="273" r:id="rId14"/>
    <p:sldId id="271" r:id="rId15"/>
    <p:sldId id="277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65306" autoAdjust="0"/>
  </p:normalViewPr>
  <p:slideViewPr>
    <p:cSldViewPr snapToGrid="0">
      <p:cViewPr varScale="1">
        <p:scale>
          <a:sx n="40" d="100"/>
          <a:sy n="40" d="100"/>
        </p:scale>
        <p:origin x="1612" y="48"/>
      </p:cViewPr>
      <p:guideLst/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6A29E-FE33-4E92-B313-BA09EF4473D2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D69B9-D728-42DE-9CBD-7E1F364965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687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307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897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183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709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75442-E9CF-CEDA-D765-C8D6FF47C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E17B25A-5680-8692-2533-04B4D511B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E313B8A-AF56-8AE3-BC64-DB444B478C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C9B19B1-B934-D28D-9874-D34B8C616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3962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520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BD803-E389-0AA2-265B-F4868C93A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665205D-CD10-A000-3794-D9E230541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4B80236-F65A-42FE-A259-8E7300025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463B8E8-DC43-3115-D154-50907397C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668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01C69-A1AD-0718-7B4F-310644BBB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6F2D5A-AC11-C563-C26D-3E7558DA2A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74044A4-BA7B-576C-2AFC-BFF688401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ACDF218-12B5-F3F1-00BF-4E99E33B5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822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49B91-F688-2B84-3231-B3B352549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2EA23C4-1D9F-3F30-34FC-98E6E80F5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DFEABDB-8C61-EE43-3AB4-5A4962729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141C54E-2792-BDBB-C0F4-349EF454F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507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7A713-3F21-7971-A634-BF8A8076B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1211D07-916B-A6A2-0408-1A6CBA4B10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D67365A-BFD7-E50B-C899-7D1DEE86D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2BAAE9-379A-1637-51D4-24CA91696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29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FAF15-BF1B-1165-CAA5-22DC0989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9D31CC9-566B-3495-4A29-5A05473FE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DA1D11A-063D-F8F3-38FF-0F255BE37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58D982-A423-B6F9-C3D3-A6BB3F4DCC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69B9-D728-42DE-9CBD-7E1F364965A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960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A602CB-4E7C-4B4E-A3C2-B6B5636D2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2F5F323-E64F-4D8B-B58D-4B126F1A7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97350B-1AE3-4436-9B93-EA7113C40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1B1521-0E5B-42F6-9E5C-F1F9C2CA3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C2B0F6-051F-489B-98FA-0865CB9B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496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64B510-7323-4916-8BEE-52C4EB20E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50EE5C-5984-415B-8C5C-7A2648F57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D80CF3-BAE2-48E3-8084-637F19E3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86DB4B-405E-43E7-8476-4C9A2F74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923542-D028-408B-9D94-C143399FD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21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3F83F0-D3A8-4AB9-820C-BE9075352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3626AE-FC7E-4343-8AF3-CFDFC7D00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AA79A6-D7F9-4715-B7A0-62370A460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EA2E01-FF8D-486E-912F-5DE8EE20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4667DF-33CF-454F-80ED-B179EA95A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9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50A1A0-396C-4AB8-8BB8-8423A31B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13EC31-5EA7-4E4F-A529-F0D238C0F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430E8C0-1A9A-4EC0-B4F0-712FCAD8D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242A413-F501-4CBD-B109-4432B428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5E2111-75F5-43FC-87B0-7B750147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65126E-95CB-4E55-80C8-8AF277E83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2967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D2B773-EF1C-48F6-9ED0-9DBAB6CC9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0D3F387-7722-48EB-9266-7527E51BF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59DBC20-A758-4460-921C-D0F0DFC87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A36B1A1-357C-4669-9900-1BD85C039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AB4A239-4F68-4AE1-B13A-B70FEE3B55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C286851-32D3-4E0C-9020-B5D7D34B7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8273370-CCDA-4923-8B1B-E8124D609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89E33C1-7C10-4478-8D30-1BD284E9B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4199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211FDA-4B35-467B-AE7D-B5E5D610C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76832EE-9CEB-49BF-8452-A2C19DB49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A51888-CDD3-4A89-8173-536FC1390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121CACA-72B9-4D64-B81C-7A9E10A0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7000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EC37BA-8AFD-4E71-8707-218AE0758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67839-5EAF-4AC8-8E85-F96012FF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2BB9CC-82BB-45B2-B511-46083966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1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8D7023-A2DF-4626-B600-F3DB96019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5C6F8A-67D6-4DB3-B57F-71BFB5C42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E1130BD-C6BE-40A4-B01E-9C839C1DC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E09216D-45CB-4170-B8FF-26B90CFC8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B66EFC-9A8A-42A5-ACDD-FCF2D08C7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0931DF-F767-4D57-A2E2-704499B0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69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5F4847-F367-400D-A07B-E8F5BFA9A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82E692A-6449-4C0C-A854-66F31B0CA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BB03A4-D362-437E-A65F-A654E7BAA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8AC5ACE-AEA9-4516-89E0-8B2D1B469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E5A027C-9E66-4CF3-AE3C-A5C13E41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095A0C-8CE3-4CB6-AD47-A49B938CE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072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5FECD5-3581-4B97-BB96-AD3210249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191029-7C98-472C-A88D-A69CE0290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D390F9-C437-4B2F-9039-5F6CCDF32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5C8442-F92B-4D65-934E-2701C997D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CF4DAE-274D-4AFD-84DD-95EEDD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9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ED5658-315F-46C4-98B8-9A8237CEC1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B41F847-D8AF-4BF0-832E-FECDCE950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E71D6E-96A9-4D32-A7CB-E93515962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6EF7D2-3E79-4FE9-909A-A17DD6E57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9DE1C1-10AA-4704-9696-4D0AF564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229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C9D135-3D99-46CF-91DE-06013BB0D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3CE7D55-1E63-48DA-A190-22594AA4F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3989E8-7583-4B07-82F4-34F7B1933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15620-11D2-40A8-902D-876883200F73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9535EB-F3CC-4709-801A-9DD0DE2BD1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C9CC11-542A-4AB7-834A-933E43774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DEF38-BA1B-406F-96A4-C7ABDC883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66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5BD327-21CC-42E0-A995-831387115F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4100" dirty="0"/>
              <a:t>大阪音楽大学</a:t>
            </a:r>
            <a:br>
              <a:rPr lang="en-US" altLang="ja-JP" sz="4100" dirty="0"/>
            </a:br>
            <a:r>
              <a:rPr kumimoji="1" lang="ja-JP" altLang="en-US" sz="4100" dirty="0"/>
              <a:t>ミュージックビジネス専攻</a:t>
            </a:r>
            <a:br>
              <a:rPr kumimoji="1" lang="en-US" altLang="ja-JP" dirty="0"/>
            </a:br>
            <a:r>
              <a:rPr kumimoji="1" lang="ja-JP" altLang="en-US" dirty="0"/>
              <a:t>専門課題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0505EB-FBAB-43B5-A5B5-F4DEEE911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7542"/>
            <a:ext cx="9144000" cy="1150257"/>
          </a:xfrm>
        </p:spPr>
        <p:txBody>
          <a:bodyPr>
            <a:normAutofit/>
          </a:bodyPr>
          <a:lstStyle/>
          <a:p>
            <a:r>
              <a:rPr kumimoji="1" lang="ja-JP" altLang="en-US" sz="3200" dirty="0"/>
              <a:t>音楽聴き放題サービス</a:t>
            </a:r>
            <a:endParaRPr kumimoji="1" lang="en-US" altLang="ja-JP" sz="3200" dirty="0"/>
          </a:p>
          <a:p>
            <a:r>
              <a:rPr kumimoji="1" lang="ja-JP" altLang="en-US" sz="3200" dirty="0"/>
              <a:t>「</a:t>
            </a:r>
            <a:r>
              <a:rPr kumimoji="1" lang="en-US" altLang="ja-JP" sz="3200" dirty="0"/>
              <a:t>Spotify</a:t>
            </a:r>
            <a:r>
              <a:rPr kumimoji="1" lang="ja-JP" altLang="en-US" sz="3200" dirty="0"/>
              <a:t>」のプレイリスト企画</a:t>
            </a:r>
          </a:p>
        </p:txBody>
      </p:sp>
    </p:spTree>
    <p:extLst>
      <p:ext uri="{BB962C8B-B14F-4D97-AF65-F5344CB8AC3E}">
        <p14:creationId xmlns:p14="http://schemas.microsoft.com/office/powerpoint/2010/main" val="216644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C8555F1-2C04-13DF-4182-5BEAFED312B8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71EC65E-6528-EF01-DFA6-5E78D5C2C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Spotify</a:t>
            </a:r>
            <a:r>
              <a:rPr kumimoji="1"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のプレイリストを企画する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79598C-7681-3DB6-9AD2-5E20E6907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32376" cy="435133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ja-JP" altLang="en-US" sz="3000" dirty="0"/>
              <a:t>下記のテーマに沿ったプレイリストを</a:t>
            </a:r>
            <a:br>
              <a:rPr lang="en-US" altLang="ja-JP" sz="3000" dirty="0"/>
            </a:br>
            <a:r>
              <a:rPr lang="ja-JP" altLang="en-US" sz="3000" dirty="0"/>
              <a:t>それぞれ１つずつ、合計２つ企画して下さい</a:t>
            </a:r>
            <a:endParaRPr lang="en-US" altLang="ja-JP" sz="3000" dirty="0"/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ja-JP" altLang="en-US" dirty="0"/>
              <a:t>「人生の大勝負に挑む友へ」</a:t>
            </a:r>
            <a:endParaRPr lang="en-US" altLang="ja-JP" dirty="0"/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ja-JP" altLang="en-US" dirty="0"/>
              <a:t>「</a:t>
            </a:r>
            <a:r>
              <a:rPr lang="en-US" altLang="ja-JP" dirty="0"/>
              <a:t>12</a:t>
            </a:r>
            <a:r>
              <a:rPr lang="ja-JP" altLang="en-US" dirty="0"/>
              <a:t>月の冷たい雨が降る木曜日」</a:t>
            </a:r>
            <a:endParaRPr lang="en-US" altLang="ja-JP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F0025BC2-4E88-5033-211F-1D5EB8BAD25E}"/>
              </a:ext>
            </a:extLst>
          </p:cNvPr>
          <p:cNvSpPr txBox="1">
            <a:spLocks/>
          </p:cNvSpPr>
          <p:nvPr/>
        </p:nvSpPr>
        <p:spPr>
          <a:xfrm>
            <a:off x="838199" y="5993793"/>
            <a:ext cx="11032376" cy="49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/>
              <a:t>このシートは、提出の際は削除して下さい</a:t>
            </a:r>
            <a:endParaRPr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244491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F0A97-5B6E-6C93-F653-65EA754C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E7AAEE0-4A13-ADEE-40B3-070696EF4D28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1F47493-E7D1-9F3F-F590-BAF741AA0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Spotify</a:t>
            </a:r>
            <a:r>
              <a:rPr kumimoji="1"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のプレイリストを企画する　（続き）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77B5E5-C87C-1089-A12A-17241FDAC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32376" cy="435133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ja-JP" altLang="en-US" sz="3000" dirty="0"/>
              <a:t>それぞれ７曲ずつのプレイリストを作成</a:t>
            </a:r>
            <a:endParaRPr lang="en-US" altLang="ja-JP" sz="3000" dirty="0"/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n-US" altLang="ja-JP" dirty="0"/>
              <a:t>2</a:t>
            </a:r>
            <a:r>
              <a:rPr lang="ja-JP" altLang="en-US" dirty="0"/>
              <a:t>つのプレイリスト合わせて</a:t>
            </a:r>
            <a:r>
              <a:rPr lang="en-US" altLang="ja-JP" dirty="0"/>
              <a:t>14</a:t>
            </a:r>
            <a:r>
              <a:rPr lang="ja-JP" altLang="en-US" dirty="0"/>
              <a:t>曲（全て別の楽曲であること）</a:t>
            </a:r>
            <a:endParaRPr lang="en-US" altLang="ja-JP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kumimoji="1" lang="en-US" altLang="ja-JP" sz="3000" dirty="0"/>
              <a:t>2</a:t>
            </a:r>
            <a:r>
              <a:rPr kumimoji="1" lang="ja-JP" altLang="en-US" sz="3000" dirty="0"/>
              <a:t>つのプレイリストに共通するアーティストは</a:t>
            </a:r>
            <a:r>
              <a:rPr kumimoji="1" lang="en-US" altLang="ja-JP" sz="3000" dirty="0"/>
              <a:t>3</a:t>
            </a:r>
            <a:r>
              <a:rPr kumimoji="1" lang="ja-JP" altLang="en-US" sz="3000" dirty="0"/>
              <a:t>組まで</a:t>
            </a:r>
            <a:endParaRPr kumimoji="1" lang="en-US" altLang="ja-JP" sz="3000" dirty="0"/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kumimoji="1" lang="en-US" altLang="ja-JP" dirty="0"/>
              <a:t>2</a:t>
            </a:r>
            <a:r>
              <a:rPr kumimoji="1" lang="ja-JP" altLang="en-US" dirty="0"/>
              <a:t>つのプレイリストで、最低</a:t>
            </a:r>
            <a:r>
              <a:rPr kumimoji="1" lang="en-US" altLang="ja-JP" dirty="0"/>
              <a:t>11</a:t>
            </a:r>
            <a:r>
              <a:rPr kumimoji="1" lang="ja-JP" altLang="en-US" dirty="0"/>
              <a:t>組、最大</a:t>
            </a:r>
            <a:r>
              <a:rPr kumimoji="1" lang="en-US" altLang="ja-JP" dirty="0"/>
              <a:t>14</a:t>
            </a:r>
            <a:r>
              <a:rPr kumimoji="1" lang="ja-JP" altLang="en-US" dirty="0"/>
              <a:t>組の別々のアーティストが必要</a:t>
            </a:r>
            <a:endParaRPr kumimoji="1" lang="en-US" altLang="ja-JP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kumimoji="1" lang="en-US" altLang="ja-JP" sz="3000" dirty="0"/>
              <a:t>2</a:t>
            </a:r>
            <a:r>
              <a:rPr kumimoji="1" lang="ja-JP" altLang="en-US" sz="3000" dirty="0"/>
              <a:t>つのプレイリストそれぞれの、</a:t>
            </a:r>
            <a:r>
              <a:rPr kumimoji="1" lang="en-US" altLang="ja-JP" sz="3000" dirty="0"/>
              <a:t>Spotify</a:t>
            </a:r>
            <a:r>
              <a:rPr kumimoji="1" lang="ja-JP" altLang="en-US" sz="3000" dirty="0"/>
              <a:t>の</a:t>
            </a:r>
            <a:r>
              <a:rPr kumimoji="1" lang="en-US" altLang="ja-JP" sz="3000" dirty="0"/>
              <a:t>URL</a:t>
            </a:r>
            <a:r>
              <a:rPr kumimoji="1" lang="ja-JP" altLang="en-US" sz="3000" dirty="0"/>
              <a:t>を貼付する</a:t>
            </a:r>
            <a:endParaRPr kumimoji="1" lang="en-US" altLang="ja-JP" sz="3000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DD176E0-2935-F5FB-B255-B5B4A5C1268E}"/>
              </a:ext>
            </a:extLst>
          </p:cNvPr>
          <p:cNvSpPr txBox="1">
            <a:spLocks/>
          </p:cNvSpPr>
          <p:nvPr/>
        </p:nvSpPr>
        <p:spPr>
          <a:xfrm>
            <a:off x="838199" y="5993793"/>
            <a:ext cx="11032376" cy="49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/>
              <a:t>このシートは、提出の際は削除して下さい</a:t>
            </a:r>
            <a:endParaRPr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3996200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kumimoji="1" lang="ja-JP" alt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人生の大勝負に挑む友へ</a:t>
            </a:r>
            <a:endParaRPr kumimoji="1" lang="en-US" altLang="ja-JP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3E6B07F2-A758-4771-B554-B31C95437E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016396"/>
              </p:ext>
            </p:extLst>
          </p:nvPr>
        </p:nvGraphicFramePr>
        <p:xfrm>
          <a:off x="838200" y="1825624"/>
          <a:ext cx="10515597" cy="4667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3573083512"/>
                    </a:ext>
                  </a:extLst>
                </a:gridCol>
                <a:gridCol w="4521200">
                  <a:extLst>
                    <a:ext uri="{9D8B030D-6E8A-4147-A177-3AD203B41FA5}">
                      <a16:colId xmlns:a16="http://schemas.microsoft.com/office/drawing/2014/main" val="2075482751"/>
                    </a:ext>
                  </a:extLst>
                </a:gridCol>
                <a:gridCol w="5105397">
                  <a:extLst>
                    <a:ext uri="{9D8B030D-6E8A-4147-A177-3AD203B41FA5}">
                      <a16:colId xmlns:a16="http://schemas.microsoft.com/office/drawing/2014/main" val="242346498"/>
                    </a:ext>
                  </a:extLst>
                </a:gridCol>
              </a:tblGrid>
              <a:tr h="518583"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曲順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タイトル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アーティスト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027270437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9772670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7590946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2939904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3597373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9402683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ja-JP" altLang="en-US"/>
                        <a:t>６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833312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ja-JP" altLang="en-US"/>
                        <a:t>７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444911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URL</a:t>
                      </a:r>
                      <a:endParaRPr kumimoji="1" lang="ja-JP" altLang="en-US" b="1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sz="1600" dirty="0"/>
                        <a:t>Spotify</a:t>
                      </a:r>
                      <a:r>
                        <a:rPr kumimoji="1" lang="ja-JP" altLang="en-US" sz="1600"/>
                        <a:t>プレイリストの</a:t>
                      </a:r>
                      <a:r>
                        <a:rPr kumimoji="1" lang="en-US" altLang="ja-JP" sz="1600" dirty="0"/>
                        <a:t>URL</a:t>
                      </a:r>
                      <a:r>
                        <a:rPr kumimoji="1" lang="ja-JP" altLang="en-US" sz="1600"/>
                        <a:t>を、ここに記入して下さい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1661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952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B2266B-BD18-4FEE-AF56-4C7721F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kumimoji="1" lang="en-US" altLang="ja-JP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12</a:t>
            </a:r>
            <a:r>
              <a:rPr kumimoji="1" lang="ja-JP" alt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月の冷たい雨が降る木曜日</a:t>
            </a:r>
            <a:endParaRPr kumimoji="1" lang="en-US" altLang="ja-JP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3E6B07F2-A758-4771-B554-B31C95437E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548566"/>
              </p:ext>
            </p:extLst>
          </p:nvPr>
        </p:nvGraphicFramePr>
        <p:xfrm>
          <a:off x="838200" y="1825624"/>
          <a:ext cx="10515597" cy="4667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3573083512"/>
                    </a:ext>
                  </a:extLst>
                </a:gridCol>
                <a:gridCol w="4521200">
                  <a:extLst>
                    <a:ext uri="{9D8B030D-6E8A-4147-A177-3AD203B41FA5}">
                      <a16:colId xmlns:a16="http://schemas.microsoft.com/office/drawing/2014/main" val="2075482751"/>
                    </a:ext>
                  </a:extLst>
                </a:gridCol>
                <a:gridCol w="5105397">
                  <a:extLst>
                    <a:ext uri="{9D8B030D-6E8A-4147-A177-3AD203B41FA5}">
                      <a16:colId xmlns:a16="http://schemas.microsoft.com/office/drawing/2014/main" val="242346498"/>
                    </a:ext>
                  </a:extLst>
                </a:gridCol>
              </a:tblGrid>
              <a:tr h="518583"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曲順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タイトル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アーティスト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027270437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9772670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7590946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2939904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3597373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9402683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ja-JP" altLang="en-US"/>
                        <a:t>６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833312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ja-JP" altLang="en-US"/>
                        <a:t>７</a:t>
                      </a:r>
                      <a:endParaRPr kumimoji="1" lang="ja-JP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444911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URL</a:t>
                      </a:r>
                      <a:endParaRPr kumimoji="1" lang="ja-JP" altLang="en-US" b="1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sz="1600" dirty="0"/>
                        <a:t>Spotify</a:t>
                      </a:r>
                      <a:r>
                        <a:rPr kumimoji="1" lang="ja-JP" altLang="en-US" sz="1600"/>
                        <a:t>プレイリストの</a:t>
                      </a:r>
                      <a:r>
                        <a:rPr kumimoji="1" lang="en-US" altLang="ja-JP" sz="1600" dirty="0"/>
                        <a:t>URL</a:t>
                      </a:r>
                      <a:r>
                        <a:rPr kumimoji="1" lang="ja-JP" altLang="en-US" sz="1600"/>
                        <a:t>を、ここに記入して下さい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1661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703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E0851-AD87-35A8-9030-B6B8DBFD3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A18A79B-890D-234A-07E2-80801868D37C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219D383-17EC-8676-BDB6-3ABD29AB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＃（ハッシュタグ）を考える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8E9D6A-86E9-7007-9458-EAC3EEB44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32376" cy="43513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ja-JP" altLang="en-US" sz="3000" dirty="0"/>
              <a:t>各プレイリストについて、それぞれ</a:t>
            </a:r>
            <a:br>
              <a:rPr lang="en-US" altLang="ja-JP" sz="3000" dirty="0"/>
            </a:br>
            <a:r>
              <a:rPr lang="ja-JP" altLang="en-US" sz="3000" dirty="0"/>
              <a:t>＃（ハッシュタグ）を３つずつ考えてください</a:t>
            </a:r>
            <a:endParaRPr lang="en-US" altLang="ja-JP" sz="30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ja-JP" altLang="en-US" sz="3000" dirty="0"/>
              <a:t>そのうえで、下記の</a:t>
            </a:r>
            <a:r>
              <a:rPr lang="en-US" altLang="ja-JP" sz="3000" dirty="0"/>
              <a:t>3</a:t>
            </a:r>
            <a:r>
              <a:rPr lang="ja-JP" altLang="en-US" sz="3000" dirty="0"/>
              <a:t>点について説明してください</a:t>
            </a:r>
            <a:endParaRPr lang="en-US" altLang="ja-JP" sz="3000" dirty="0"/>
          </a:p>
          <a:p>
            <a:pPr lvl="1">
              <a:lnSpc>
                <a:spcPct val="130000"/>
              </a:lnSpc>
              <a:spcBef>
                <a:spcPts val="1200"/>
              </a:spcBef>
            </a:pPr>
            <a:r>
              <a:rPr lang="ja-JP" altLang="en-US" dirty="0"/>
              <a:t>ハッシュタグをどのように使うのか</a:t>
            </a:r>
            <a:endParaRPr lang="en-US" altLang="ja-JP" dirty="0"/>
          </a:p>
          <a:p>
            <a:pPr lvl="1">
              <a:lnSpc>
                <a:spcPct val="130000"/>
              </a:lnSpc>
              <a:spcBef>
                <a:spcPts val="1200"/>
              </a:spcBef>
            </a:pPr>
            <a:r>
              <a:rPr lang="ja-JP" altLang="en-US" dirty="0"/>
              <a:t>このハッシュタグを用いることでどのような効果が見込めるか</a:t>
            </a:r>
            <a:endParaRPr lang="en-US" altLang="ja-JP" dirty="0"/>
          </a:p>
          <a:p>
            <a:pPr lvl="1">
              <a:lnSpc>
                <a:spcPct val="130000"/>
              </a:lnSpc>
              <a:spcBef>
                <a:spcPts val="1200"/>
              </a:spcBef>
            </a:pPr>
            <a:r>
              <a:rPr lang="ja-JP" altLang="en-US" dirty="0"/>
              <a:t>その効果が現れると考える根拠は何か</a:t>
            </a:r>
            <a:endParaRPr lang="en-US" altLang="ja-JP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65AE433E-FE5D-59E0-D605-7231B01D6E65}"/>
              </a:ext>
            </a:extLst>
          </p:cNvPr>
          <p:cNvSpPr txBox="1">
            <a:spLocks/>
          </p:cNvSpPr>
          <p:nvPr/>
        </p:nvSpPr>
        <p:spPr>
          <a:xfrm>
            <a:off x="838199" y="5993793"/>
            <a:ext cx="11032376" cy="49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/>
              <a:t>このシートは、提出の際は削除して下さい</a:t>
            </a:r>
            <a:endParaRPr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2083114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A5B91F-982C-4B9A-8708-4A01BCDF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＃（ハッシュタグ）を考える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115144-0398-42B4-B7BD-F03F4FBDC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143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人生の大勝負に挑む友へ</a:t>
            </a:r>
            <a:endParaRPr kumimoji="1" lang="en-US" altLang="ja-JP" sz="3600" dirty="0"/>
          </a:p>
          <a:p>
            <a:pPr marL="742950" indent="-742950">
              <a:lnSpc>
                <a:spcPct val="150000"/>
              </a:lnSpc>
              <a:buFont typeface="+mj-ea"/>
              <a:buAutoNum type="circleNumDbPlain"/>
            </a:pPr>
            <a:r>
              <a:rPr kumimoji="1" lang="en-US" altLang="ja-JP" sz="3600" dirty="0"/>
              <a:t>#</a:t>
            </a:r>
            <a:r>
              <a:rPr kumimoji="1" lang="ja-JP" altLang="en-US" sz="3600" dirty="0"/>
              <a:t>〇〇〇〇〇〇〇</a:t>
            </a:r>
            <a:endParaRPr kumimoji="1" lang="en-US" altLang="ja-JP" sz="3600" dirty="0"/>
          </a:p>
          <a:p>
            <a:pPr marL="742950" indent="-742950">
              <a:lnSpc>
                <a:spcPct val="150000"/>
              </a:lnSpc>
              <a:buFont typeface="+mj-ea"/>
              <a:buAutoNum type="circleNumDbPlain"/>
            </a:pPr>
            <a:r>
              <a:rPr kumimoji="1" lang="en-US" altLang="ja-JP" sz="3600" dirty="0"/>
              <a:t>#</a:t>
            </a:r>
            <a:r>
              <a:rPr kumimoji="1" lang="ja-JP" altLang="en-US" sz="3600" dirty="0"/>
              <a:t>〇〇〇〇〇〇〇</a:t>
            </a:r>
            <a:endParaRPr kumimoji="1" lang="en-US" altLang="ja-JP" sz="3600" dirty="0"/>
          </a:p>
          <a:p>
            <a:pPr marL="742950" indent="-742950">
              <a:lnSpc>
                <a:spcPct val="150000"/>
              </a:lnSpc>
              <a:buFont typeface="+mj-ea"/>
              <a:buAutoNum type="circleNumDbPlain"/>
            </a:pPr>
            <a:r>
              <a:rPr kumimoji="1" lang="en-US" altLang="ja-JP" sz="3600" dirty="0"/>
              <a:t>#</a:t>
            </a:r>
            <a:r>
              <a:rPr kumimoji="1" lang="ja-JP" altLang="en-US" sz="3600" dirty="0"/>
              <a:t>〇〇〇〇〇〇〇</a:t>
            </a:r>
            <a:endParaRPr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794741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A5B91F-982C-4B9A-8708-4A01BCDF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＃（ハッシュタグ）を考える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115144-0398-42B4-B7BD-F03F4FBDC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143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en-US" altLang="ja-JP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12</a:t>
            </a:r>
            <a:r>
              <a:rPr kumimoji="1" lang="ja-JP" alt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月の冷たい雨が降る木曜日</a:t>
            </a:r>
            <a:endParaRPr kumimoji="1" lang="en-US" altLang="ja-JP" sz="3600" dirty="0"/>
          </a:p>
          <a:p>
            <a:pPr marL="742950" indent="-742950">
              <a:lnSpc>
                <a:spcPct val="150000"/>
              </a:lnSpc>
              <a:buFont typeface="+mj-ea"/>
              <a:buAutoNum type="circleNumDbPlain"/>
            </a:pPr>
            <a:r>
              <a:rPr kumimoji="1" lang="en-US" altLang="ja-JP" sz="3600" dirty="0"/>
              <a:t>#</a:t>
            </a:r>
            <a:r>
              <a:rPr kumimoji="1" lang="ja-JP" altLang="en-US" sz="3600" dirty="0"/>
              <a:t>〇〇〇〇〇〇〇</a:t>
            </a:r>
            <a:endParaRPr kumimoji="1" lang="en-US" altLang="ja-JP" sz="3600" dirty="0"/>
          </a:p>
          <a:p>
            <a:pPr marL="742950" indent="-742950">
              <a:lnSpc>
                <a:spcPct val="150000"/>
              </a:lnSpc>
              <a:buFont typeface="+mj-ea"/>
              <a:buAutoNum type="circleNumDbPlain"/>
            </a:pPr>
            <a:r>
              <a:rPr kumimoji="1" lang="en-US" altLang="ja-JP" sz="3600" dirty="0"/>
              <a:t>#</a:t>
            </a:r>
            <a:r>
              <a:rPr kumimoji="1" lang="ja-JP" altLang="en-US" sz="3600" dirty="0"/>
              <a:t>〇〇〇〇〇〇〇</a:t>
            </a:r>
            <a:endParaRPr kumimoji="1" lang="en-US" altLang="ja-JP" sz="3600" dirty="0"/>
          </a:p>
          <a:p>
            <a:pPr marL="742950" indent="-742950">
              <a:lnSpc>
                <a:spcPct val="150000"/>
              </a:lnSpc>
              <a:buFont typeface="+mj-ea"/>
              <a:buAutoNum type="circleNumDbPlain"/>
            </a:pPr>
            <a:r>
              <a:rPr kumimoji="1" lang="en-US" altLang="ja-JP" sz="3600" dirty="0"/>
              <a:t>#</a:t>
            </a:r>
            <a:r>
              <a:rPr kumimoji="1" lang="ja-JP" altLang="en-US" sz="3600" dirty="0"/>
              <a:t>〇〇〇〇〇〇〇</a:t>
            </a:r>
            <a:endParaRPr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2170607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887DC-BE6A-E0CE-5638-5EB149E50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3C8804-DB95-4C39-19DA-751592ADB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＃（ハッシュタグ）を考える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0BDBED-9F1A-58AF-19D3-7CAA68669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143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kumimoji="1" lang="ja-JP" alt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ハッシュタグをどのように使うのか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kumimoji="1" lang="ja-JP" alt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このハッシュタグを用いることで</a:t>
            </a:r>
            <a:br>
              <a:rPr kumimoji="1" lang="en-US" altLang="ja-JP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kumimoji="1" lang="ja-JP" alt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どのような効果が見込めるか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kumimoji="1" lang="ja-JP" alt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その効果が現れると考える根拠は何か</a:t>
            </a:r>
          </a:p>
          <a:p>
            <a:pPr marL="742950" indent="-742950">
              <a:lnSpc>
                <a:spcPct val="150000"/>
              </a:lnSpc>
              <a:buFont typeface="+mj-ea"/>
              <a:buAutoNum type="circleNumDbPlain"/>
            </a:pPr>
            <a:endParaRPr lang="en-US" altLang="ja-JP" sz="4200" dirty="0"/>
          </a:p>
        </p:txBody>
      </p:sp>
    </p:spTree>
    <p:extLst>
      <p:ext uri="{BB962C8B-B14F-4D97-AF65-F5344CB8AC3E}">
        <p14:creationId xmlns:p14="http://schemas.microsoft.com/office/powerpoint/2010/main" val="2643321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C8555F1-2C04-13DF-4182-5BEAFED312B8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71EC65E-6528-EF01-DFA6-5E78D5C2C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タイアップを考える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79598C-7681-3DB6-9AD2-5E20E6907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4"/>
            <a:ext cx="11032376" cy="402974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ja-JP" altLang="en-US" sz="3200" dirty="0"/>
              <a:t>２つのプレイリストのうちの、どちらか１つについて、</a:t>
            </a:r>
            <a:br>
              <a:rPr lang="en-US" altLang="ja-JP" sz="3200" dirty="0"/>
            </a:br>
            <a:r>
              <a:rPr lang="en-US" altLang="ja-JP" sz="3200" dirty="0"/>
              <a:t>CM</a:t>
            </a:r>
            <a:r>
              <a:rPr lang="ja-JP" altLang="en-US" sz="3200" dirty="0"/>
              <a:t>などのタイアップがオファーされるとしたら、</a:t>
            </a:r>
            <a:endParaRPr lang="en-US" altLang="ja-JP" sz="3200" dirty="0"/>
          </a:p>
          <a:p>
            <a:pPr marL="914400" lvl="1" indent="-457200">
              <a:lnSpc>
                <a:spcPct val="140000"/>
              </a:lnSpc>
              <a:spcBef>
                <a:spcPts val="1200"/>
              </a:spcBef>
              <a:buFont typeface="+mj-ea"/>
              <a:buAutoNum type="circleNumDbPlain"/>
            </a:pPr>
            <a:r>
              <a:rPr lang="ja-JP" altLang="en-US" dirty="0"/>
              <a:t>どのプレイリストに、タイアップがつくか？</a:t>
            </a:r>
            <a:endParaRPr lang="en-US" altLang="ja-JP" dirty="0"/>
          </a:p>
          <a:p>
            <a:pPr marL="914400" lvl="1" indent="-457200">
              <a:lnSpc>
                <a:spcPct val="140000"/>
              </a:lnSpc>
              <a:spcBef>
                <a:spcPts val="1200"/>
              </a:spcBef>
              <a:buFont typeface="+mj-ea"/>
              <a:buAutoNum type="circleNumDbPlain"/>
            </a:pPr>
            <a:r>
              <a:rPr lang="ja-JP" altLang="en-US" dirty="0"/>
              <a:t>どのような企業や商品とのタイアップか？</a:t>
            </a:r>
            <a:endParaRPr lang="en-US" altLang="ja-JP" dirty="0"/>
          </a:p>
          <a:p>
            <a:pPr marL="914400" lvl="1" indent="-457200">
              <a:lnSpc>
                <a:spcPct val="140000"/>
              </a:lnSpc>
              <a:spcBef>
                <a:spcPts val="1200"/>
              </a:spcBef>
              <a:buFont typeface="+mj-ea"/>
              <a:buAutoNum type="circleNumDbPlain"/>
            </a:pPr>
            <a:r>
              <a:rPr lang="ja-JP" altLang="en-US" dirty="0"/>
              <a:t>このプレイリストに企業がタイアップをオファーする理由は何か？</a:t>
            </a:r>
            <a:endParaRPr lang="en-US" altLang="ja-JP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F0025BC2-4E88-5033-211F-1D5EB8BAD25E}"/>
              </a:ext>
            </a:extLst>
          </p:cNvPr>
          <p:cNvSpPr txBox="1">
            <a:spLocks/>
          </p:cNvSpPr>
          <p:nvPr/>
        </p:nvSpPr>
        <p:spPr>
          <a:xfrm>
            <a:off x="838199" y="5993793"/>
            <a:ext cx="11032376" cy="49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/>
              <a:t>このシートは、提出の際は削除して下さい</a:t>
            </a:r>
            <a:endParaRPr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1040620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BD635-F962-63F1-8BEB-92346F7BB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58EFAFF-7DB5-FF2B-8418-8A4A48CC459A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A07B87C-5DFB-0D59-7B05-53649CA7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タイアップを考える　（詳細）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E324F9-CEDE-9928-D1CD-D0CDA7762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4"/>
            <a:ext cx="11032376" cy="4168169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lnSpc>
                <a:spcPct val="120000"/>
              </a:lnSpc>
              <a:spcBef>
                <a:spcPts val="800"/>
              </a:spcBef>
              <a:buFont typeface="+mj-ea"/>
              <a:buAutoNum type="circleNumDbPlain"/>
            </a:pPr>
            <a:r>
              <a:rPr lang="ja-JP" altLang="en-US" sz="3500" dirty="0"/>
              <a:t>どのプレイリストに、タイアップがつくか？</a:t>
            </a:r>
            <a:endParaRPr lang="en-US" altLang="ja-JP" sz="3500" dirty="0"/>
          </a:p>
          <a:p>
            <a:pPr lvl="1">
              <a:lnSpc>
                <a:spcPct val="120000"/>
              </a:lnSpc>
              <a:spcBef>
                <a:spcPts val="800"/>
              </a:spcBef>
            </a:pPr>
            <a:r>
              <a:rPr lang="ja-JP" altLang="en-US" sz="2800" dirty="0"/>
              <a:t>２つのプレイリストのうち、１つを選んでください</a:t>
            </a:r>
            <a:endParaRPr lang="en-US" altLang="ja-JP" sz="2800" dirty="0"/>
          </a:p>
          <a:p>
            <a:pPr marL="514350" indent="-514350">
              <a:lnSpc>
                <a:spcPct val="120000"/>
              </a:lnSpc>
              <a:spcBef>
                <a:spcPts val="800"/>
              </a:spcBef>
              <a:buFont typeface="+mj-ea"/>
              <a:buAutoNum type="circleNumDbPlain"/>
            </a:pPr>
            <a:r>
              <a:rPr lang="ja-JP" altLang="en-US" sz="3500" dirty="0"/>
              <a:t>どのような企業や商品とのタイアップか？</a:t>
            </a:r>
          </a:p>
          <a:p>
            <a:pPr lvl="1">
              <a:lnSpc>
                <a:spcPct val="120000"/>
              </a:lnSpc>
              <a:spcBef>
                <a:spcPts val="800"/>
              </a:spcBef>
            </a:pPr>
            <a:r>
              <a:rPr lang="ja-JP" altLang="en-US" sz="2800" dirty="0"/>
              <a:t>各楽曲ではなく、プレイリスト全体のタイアップとして考えてください</a:t>
            </a:r>
            <a:endParaRPr lang="en-US" altLang="ja-JP" sz="2800" dirty="0"/>
          </a:p>
          <a:p>
            <a:pPr lvl="1">
              <a:lnSpc>
                <a:spcPct val="120000"/>
              </a:lnSpc>
              <a:spcBef>
                <a:spcPts val="800"/>
              </a:spcBef>
            </a:pPr>
            <a:r>
              <a:rPr lang="ja-JP" altLang="en-US" sz="2800" dirty="0"/>
              <a:t>実在の企業や商品を例として挙げてください</a:t>
            </a:r>
            <a:endParaRPr lang="en-US" altLang="ja-JP" sz="2800" dirty="0"/>
          </a:p>
          <a:p>
            <a:pPr marL="514350" indent="-514350">
              <a:lnSpc>
                <a:spcPct val="120000"/>
              </a:lnSpc>
              <a:spcBef>
                <a:spcPts val="800"/>
              </a:spcBef>
              <a:buFont typeface="+mj-ea"/>
              <a:buAutoNum type="circleNumDbPlain"/>
            </a:pPr>
            <a:r>
              <a:rPr lang="ja-JP" altLang="en-US" sz="3500" dirty="0"/>
              <a:t>このプレイリストに</a:t>
            </a:r>
            <a:br>
              <a:rPr lang="en-US" altLang="ja-JP" sz="3500" dirty="0"/>
            </a:br>
            <a:r>
              <a:rPr lang="ja-JP" altLang="en-US" sz="3500" dirty="0"/>
              <a:t>企業がタイアップをオファーする理由は何か？</a:t>
            </a:r>
            <a:endParaRPr lang="en-US" altLang="ja-JP" sz="3500" dirty="0"/>
          </a:p>
          <a:p>
            <a:pPr lvl="1">
              <a:lnSpc>
                <a:spcPct val="120000"/>
              </a:lnSpc>
              <a:spcBef>
                <a:spcPts val="800"/>
              </a:spcBef>
            </a:pPr>
            <a:r>
              <a:rPr lang="ja-JP" altLang="en-US" sz="2800" dirty="0"/>
              <a:t>楽曲の特徴や、プレイリスト７曲の関連性から考えてください</a:t>
            </a:r>
            <a:endParaRPr lang="en-US" altLang="ja-JP" sz="2800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496358F2-1982-D190-D929-32A282F3FCDD}"/>
              </a:ext>
            </a:extLst>
          </p:cNvPr>
          <p:cNvSpPr txBox="1">
            <a:spLocks/>
          </p:cNvSpPr>
          <p:nvPr/>
        </p:nvSpPr>
        <p:spPr>
          <a:xfrm>
            <a:off x="838199" y="5993793"/>
            <a:ext cx="11032376" cy="49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/>
              <a:t>このシートは、提出の際は削除して下さい</a:t>
            </a:r>
            <a:endParaRPr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2872978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381F6-37AC-1346-EB5D-8AA610F51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6FF201-289A-006F-856E-468257082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タイアップを考える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127A83-6791-6338-F380-A460CD68B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888579" cy="428641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ja-JP" altLang="en-US" sz="3600" dirty="0">
                <a:latin typeface="+mj-lt"/>
                <a:ea typeface="+mj-ea"/>
                <a:cs typeface="+mj-cs"/>
              </a:rPr>
              <a:t>どのプレイリストに、タイアップがつくか？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ja-JP" altLang="en-US" sz="3600" dirty="0">
                <a:latin typeface="+mj-lt"/>
                <a:ea typeface="+mj-ea"/>
                <a:cs typeface="+mj-cs"/>
              </a:rPr>
              <a:t>どのような企業や商品とのタイアップか？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ja-JP" altLang="en-US" sz="3600" dirty="0">
                <a:latin typeface="+mj-lt"/>
                <a:ea typeface="+mj-ea"/>
                <a:cs typeface="+mj-cs"/>
              </a:rPr>
              <a:t>このプレイリストに企業が</a:t>
            </a:r>
            <a:br>
              <a:rPr lang="en-US" altLang="ja-JP" sz="3600" dirty="0">
                <a:latin typeface="+mj-lt"/>
                <a:ea typeface="+mj-ea"/>
                <a:cs typeface="+mj-cs"/>
              </a:rPr>
            </a:br>
            <a:r>
              <a:rPr lang="ja-JP" altLang="en-US" sz="3600" dirty="0">
                <a:latin typeface="+mj-lt"/>
                <a:ea typeface="+mj-ea"/>
                <a:cs typeface="+mj-cs"/>
              </a:rPr>
              <a:t>タイアップをオファーする理由は何か？</a:t>
            </a:r>
          </a:p>
        </p:txBody>
      </p:sp>
    </p:spTree>
    <p:extLst>
      <p:ext uri="{BB962C8B-B14F-4D97-AF65-F5344CB8AC3E}">
        <p14:creationId xmlns:p14="http://schemas.microsoft.com/office/powerpoint/2010/main" val="338646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6DE4C-E6E1-1C45-7F0A-F26176441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75D209B-100E-8424-C904-394938EBF371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C0BE9A3-071D-84C7-4E8D-801A62BD5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その他　─このプレイリストについて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2F8C17-2BB4-0CB7-4125-2B07C3BDF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32376" cy="3803042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sz="2800" dirty="0"/>
              <a:t>このプレイリストをどのような意図で作ったか、</a:t>
            </a: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どのような人、どのような場面で聞いてほしいか、など</a:t>
            </a: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あなたの考えを、制限時間内でアピールして下さい</a:t>
            </a:r>
            <a:endParaRPr kumimoji="1"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特に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b="1" dirty="0"/>
              <a:t>・それぞれのテーマに沿って、どのような点を重視したか</a:t>
            </a:r>
            <a:endParaRPr lang="en-US" altLang="ja-JP" sz="2800" b="1" dirty="0"/>
          </a:p>
          <a:p>
            <a:pPr marL="0" indent="0">
              <a:buNone/>
            </a:pPr>
            <a:r>
              <a:rPr lang="ja-JP" altLang="en-US" sz="2800" b="1" dirty="0"/>
              <a:t>・</a:t>
            </a:r>
            <a:r>
              <a:rPr lang="en-US" altLang="ja-JP" sz="2800" b="1" dirty="0"/>
              <a:t>2</a:t>
            </a:r>
            <a:r>
              <a:rPr lang="ja-JP" altLang="en-US" sz="2800" b="1" dirty="0"/>
              <a:t>つのプレイリストに共通する自分らしさ</a:t>
            </a:r>
            <a:endParaRPr lang="en-US" altLang="ja-JP" sz="2800" b="1" dirty="0"/>
          </a:p>
          <a:p>
            <a:pPr marL="0" indent="0">
              <a:buNone/>
            </a:pPr>
            <a:r>
              <a:rPr kumimoji="1" lang="ja-JP" altLang="en-US" sz="2800" dirty="0"/>
              <a:t>上記</a:t>
            </a:r>
            <a:r>
              <a:rPr kumimoji="1" lang="en-US" altLang="ja-JP" sz="2800" dirty="0"/>
              <a:t>2</a:t>
            </a:r>
            <a:r>
              <a:rPr kumimoji="1" lang="ja-JP" altLang="en-US" sz="2800" dirty="0"/>
              <a:t>点については、必ず説明して下さい</a:t>
            </a:r>
            <a:endParaRPr kumimoji="1" lang="en-US" altLang="ja-JP" sz="2800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647B6B0C-7532-87A6-8749-12ED071152FF}"/>
              </a:ext>
            </a:extLst>
          </p:cNvPr>
          <p:cNvSpPr txBox="1">
            <a:spLocks/>
          </p:cNvSpPr>
          <p:nvPr/>
        </p:nvSpPr>
        <p:spPr>
          <a:xfrm>
            <a:off x="838199" y="5993793"/>
            <a:ext cx="11032376" cy="49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/>
              <a:t>このシートは、提出の際は削除して下さい</a:t>
            </a:r>
            <a:endParaRPr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3571827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5F86F-EDB0-1494-2F44-907B5D5F5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019566-60A4-4552-6D7F-1E78C59CD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このプレイリストについて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6679E0-0317-9D4B-4312-27164F850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7892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ja-JP" altLang="en-US" sz="3600" dirty="0">
                <a:latin typeface="+mj-lt"/>
                <a:ea typeface="+mj-ea"/>
                <a:cs typeface="+mj-cs"/>
              </a:rPr>
              <a:t>それぞれのテーマに沿って、</a:t>
            </a:r>
            <a:br>
              <a:rPr lang="en-US" altLang="ja-JP" sz="3600" dirty="0">
                <a:latin typeface="+mj-lt"/>
                <a:ea typeface="+mj-ea"/>
                <a:cs typeface="+mj-cs"/>
              </a:rPr>
            </a:br>
            <a:r>
              <a:rPr lang="ja-JP" altLang="en-US" sz="3600" dirty="0">
                <a:latin typeface="+mj-lt"/>
                <a:ea typeface="+mj-ea"/>
                <a:cs typeface="+mj-cs"/>
              </a:rPr>
              <a:t>どのような点を重視したか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altLang="ja-JP" sz="3600" dirty="0">
                <a:latin typeface="+mj-lt"/>
                <a:ea typeface="+mj-ea"/>
                <a:cs typeface="+mj-cs"/>
              </a:rPr>
              <a:t>2</a:t>
            </a:r>
            <a:r>
              <a:rPr lang="ja-JP" altLang="en-US" sz="3600" dirty="0">
                <a:latin typeface="+mj-lt"/>
                <a:ea typeface="+mj-ea"/>
                <a:cs typeface="+mj-cs"/>
              </a:rPr>
              <a:t>つのプレイリストに共通する自分らしさ</a:t>
            </a:r>
            <a:endParaRPr lang="en-US" altLang="ja-JP" sz="3600" dirty="0">
              <a:latin typeface="+mj-lt"/>
              <a:ea typeface="+mj-ea"/>
              <a:cs typeface="+mj-cs"/>
            </a:endParaRP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ja-JP" altLang="en-US" sz="3600" dirty="0">
                <a:latin typeface="+mj-lt"/>
                <a:ea typeface="+mj-ea"/>
                <a:cs typeface="+mj-cs"/>
              </a:rPr>
              <a:t>その他</a:t>
            </a:r>
            <a:endParaRPr lang="en-US" altLang="ja-JP" sz="3600" dirty="0">
              <a:latin typeface="+mj-lt"/>
              <a:ea typeface="+mj-ea"/>
              <a:cs typeface="+mj-cs"/>
            </a:endParaRP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ja-JP" altLang="en-US" sz="2900" dirty="0">
                <a:latin typeface="+mj-lt"/>
                <a:ea typeface="+mj-ea"/>
                <a:cs typeface="+mj-cs"/>
              </a:rPr>
              <a:t>このプレイリストをどのような意図で作ったか、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ja-JP" altLang="en-US" sz="2900" dirty="0">
                <a:latin typeface="+mj-lt"/>
                <a:ea typeface="+mj-ea"/>
                <a:cs typeface="+mj-cs"/>
              </a:rPr>
              <a:t>どのような人、どのような場面で聞いてほしいか、など</a:t>
            </a:r>
          </a:p>
        </p:txBody>
      </p:sp>
    </p:spTree>
    <p:extLst>
      <p:ext uri="{BB962C8B-B14F-4D97-AF65-F5344CB8AC3E}">
        <p14:creationId xmlns:p14="http://schemas.microsoft.com/office/powerpoint/2010/main" val="2594076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68346-36C3-3AC4-F79B-DB74A8D42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600FA88-97D7-44B5-CE1D-B54F9E1D13FE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F7976B4-7821-9E64-A1AC-BB729E72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その他の注意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7B18F7-E736-C57A-8754-BFB779871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32376" cy="38030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ja-JP" altLang="en-US" sz="3000" dirty="0"/>
              <a:t>表紙やその他のシートに、</a:t>
            </a:r>
            <a:br>
              <a:rPr lang="en-US" altLang="ja-JP" sz="3000" dirty="0"/>
            </a:br>
            <a:r>
              <a:rPr lang="ja-JP" altLang="en-US" sz="3000" dirty="0"/>
              <a:t>自分の名前を記入しないでください</a:t>
            </a:r>
            <a:endParaRPr lang="en-US" altLang="ja-JP" sz="30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ja-JP" altLang="en-US" sz="3000" dirty="0"/>
              <a:t>シートの順番やデザインは、</a:t>
            </a:r>
            <a:br>
              <a:rPr lang="en-US" altLang="ja-JP" sz="3000" dirty="0"/>
            </a:br>
            <a:r>
              <a:rPr lang="ja-JP" altLang="en-US" sz="3000" dirty="0"/>
              <a:t>自分のプレゼン内容に合わせて変更しても結構です</a:t>
            </a:r>
            <a:endParaRPr lang="en-US" altLang="ja-JP" sz="30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ja-JP" altLang="en-US" sz="3000" dirty="0"/>
              <a:t>プレゼンは、</a:t>
            </a:r>
            <a:r>
              <a:rPr lang="en-US" altLang="ja-JP" sz="3000" dirty="0"/>
              <a:t>5</a:t>
            </a:r>
            <a:r>
              <a:rPr lang="ja-JP" altLang="en-US" sz="3000" dirty="0"/>
              <a:t>分以上７分以内で行ってください</a:t>
            </a:r>
            <a:endParaRPr lang="en-US" altLang="ja-JP" sz="3000" dirty="0"/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ja-JP" altLang="en-US" sz="2600" dirty="0"/>
              <a:t>５分未満は減点、７分を超えた場合はそこでプレゼンを停止します</a:t>
            </a:r>
            <a:endParaRPr lang="en-US" altLang="ja-JP" sz="2600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2CFC068C-7F12-B9D5-DB50-C64D6A6B0553}"/>
              </a:ext>
            </a:extLst>
          </p:cNvPr>
          <p:cNvSpPr txBox="1">
            <a:spLocks/>
          </p:cNvSpPr>
          <p:nvPr/>
        </p:nvSpPr>
        <p:spPr>
          <a:xfrm>
            <a:off x="838199" y="5993793"/>
            <a:ext cx="11032376" cy="49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/>
              <a:t>このシートは、提出の際は削除して下さい</a:t>
            </a:r>
            <a:endParaRPr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272831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808</Words>
  <Application>Microsoft Office PowerPoint</Application>
  <PresentationFormat>ワイド画面</PresentationFormat>
  <Paragraphs>113</Paragraphs>
  <Slides>15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0" baseType="lpstr">
      <vt:lpstr>ＭＳ Ｐゴシック</vt:lpstr>
      <vt:lpstr>游ゴシック</vt:lpstr>
      <vt:lpstr>游ゴシック Light</vt:lpstr>
      <vt:lpstr>Arial</vt:lpstr>
      <vt:lpstr>Office テーマ</vt:lpstr>
      <vt:lpstr>大阪音楽大学 ミュージックビジネス専攻 専門課題</vt:lpstr>
      <vt:lpstr>Spotifyのプレイリストを企画する</vt:lpstr>
      <vt:lpstr>Spotifyのプレイリストを企画する　（続き）</vt:lpstr>
      <vt:lpstr>人生の大勝負に挑む友へ</vt:lpstr>
      <vt:lpstr>12月の冷たい雨が降る木曜日</vt:lpstr>
      <vt:lpstr>＃（ハッシュタグ）を考える</vt:lpstr>
      <vt:lpstr>＃（ハッシュタグ）を考える</vt:lpstr>
      <vt:lpstr>＃（ハッシュタグ）を考える</vt:lpstr>
      <vt:lpstr>＃（ハッシュタグ）を考える</vt:lpstr>
      <vt:lpstr>タイアップを考える</vt:lpstr>
      <vt:lpstr>タイアップを考える　（詳細）</vt:lpstr>
      <vt:lpstr>タイアップを考える</vt:lpstr>
      <vt:lpstr>その他　─このプレイリストについて</vt:lpstr>
      <vt:lpstr>このプレイリストについて</vt:lpstr>
      <vt:lpstr>その他の注意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専門課題 ミュージックビジネス専攻</dc:title>
  <dc:creator>西川典彦</dc:creator>
  <cp:lastModifiedBy>典彦 西川</cp:lastModifiedBy>
  <cp:revision>15</cp:revision>
  <dcterms:created xsi:type="dcterms:W3CDTF">2021-04-12T03:37:42Z</dcterms:created>
  <dcterms:modified xsi:type="dcterms:W3CDTF">2024-03-08T02:24:40Z</dcterms:modified>
</cp:coreProperties>
</file>